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E9A0C-F322-44EB-8E70-8F3AE4C6E59D}" v="10" dt="2023-04-06T20:58:45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77" d="100"/>
          <a:sy n="77" d="100"/>
        </p:scale>
        <p:origin x="43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eta Joshi" userId="cdb9d66387b58c3f" providerId="LiveId" clId="{C85E9A0C-F322-44EB-8E70-8F3AE4C6E59D}"/>
    <pc:docChg chg="undo custSel modSld">
      <pc:chgData name="Sweta Joshi" userId="cdb9d66387b58c3f" providerId="LiveId" clId="{C85E9A0C-F322-44EB-8E70-8F3AE4C6E59D}" dt="2023-04-06T21:02:21.555" v="394" actId="478"/>
      <pc:docMkLst>
        <pc:docMk/>
      </pc:docMkLst>
      <pc:sldChg chg="modSp mod">
        <pc:chgData name="Sweta Joshi" userId="cdb9d66387b58c3f" providerId="LiveId" clId="{C85E9A0C-F322-44EB-8E70-8F3AE4C6E59D}" dt="2023-04-06T18:24:57.263" v="2" actId="14100"/>
        <pc:sldMkLst>
          <pc:docMk/>
          <pc:sldMk cId="433561355" sldId="269"/>
        </pc:sldMkLst>
        <pc:spChg chg="mod">
          <ac:chgData name="Sweta Joshi" userId="cdb9d66387b58c3f" providerId="LiveId" clId="{C85E9A0C-F322-44EB-8E70-8F3AE4C6E59D}" dt="2023-04-06T18:24:35.223" v="1" actId="20577"/>
          <ac:spMkLst>
            <pc:docMk/>
            <pc:sldMk cId="433561355" sldId="269"/>
            <ac:spMk id="2" creationId="{E2C50832-0B36-43C5-98EC-4CD165D78718}"/>
          </ac:spMkLst>
        </pc:spChg>
        <pc:spChg chg="mod">
          <ac:chgData name="Sweta Joshi" userId="cdb9d66387b58c3f" providerId="LiveId" clId="{C85E9A0C-F322-44EB-8E70-8F3AE4C6E59D}" dt="2023-04-06T18:24:57.263" v="2" actId="14100"/>
          <ac:spMkLst>
            <pc:docMk/>
            <pc:sldMk cId="433561355" sldId="269"/>
            <ac:spMk id="3" creationId="{552A9C73-06ED-419B-81B5-491CBFC22330}"/>
          </ac:spMkLst>
        </pc:spChg>
      </pc:sldChg>
      <pc:sldChg chg="addSp delSp modSp mod">
        <pc:chgData name="Sweta Joshi" userId="cdb9d66387b58c3f" providerId="LiveId" clId="{C85E9A0C-F322-44EB-8E70-8F3AE4C6E59D}" dt="2023-04-06T21:02:21.555" v="394" actId="478"/>
        <pc:sldMkLst>
          <pc:docMk/>
          <pc:sldMk cId="1169930804" sldId="273"/>
        </pc:sldMkLst>
        <pc:spChg chg="mod">
          <ac:chgData name="Sweta Joshi" userId="cdb9d66387b58c3f" providerId="LiveId" clId="{C85E9A0C-F322-44EB-8E70-8F3AE4C6E59D}" dt="2023-04-06T20:58:26.626" v="204" actId="255"/>
          <ac:spMkLst>
            <pc:docMk/>
            <pc:sldMk cId="1169930804" sldId="273"/>
            <ac:spMk id="2" creationId="{4332B532-EB3E-428B-9224-EFA237D16A73}"/>
          </ac:spMkLst>
        </pc:spChg>
        <pc:spChg chg="add del">
          <ac:chgData name="Sweta Joshi" userId="cdb9d66387b58c3f" providerId="LiveId" clId="{C85E9A0C-F322-44EB-8E70-8F3AE4C6E59D}" dt="2023-04-06T20:51:57.495" v="15" actId="22"/>
          <ac:spMkLst>
            <pc:docMk/>
            <pc:sldMk cId="1169930804" sldId="273"/>
            <ac:spMk id="8" creationId="{9C8873FD-5AE3-0098-4587-8C4FF1978AB2}"/>
          </ac:spMkLst>
        </pc:spChg>
        <pc:spChg chg="add del mod">
          <ac:chgData name="Sweta Joshi" userId="cdb9d66387b58c3f" providerId="LiveId" clId="{C85E9A0C-F322-44EB-8E70-8F3AE4C6E59D}" dt="2023-04-06T21:02:21.555" v="394" actId="478"/>
          <ac:spMkLst>
            <pc:docMk/>
            <pc:sldMk cId="1169930804" sldId="273"/>
            <ac:spMk id="12" creationId="{45E609C2-865B-C833-4433-69F534512FFC}"/>
          </ac:spMkLst>
        </pc:spChg>
        <pc:graphicFrameChg chg="del mod">
          <ac:chgData name="Sweta Joshi" userId="cdb9d66387b58c3f" providerId="LiveId" clId="{C85E9A0C-F322-44EB-8E70-8F3AE4C6E59D}" dt="2023-04-06T20:50:52.303" v="6" actId="478"/>
          <ac:graphicFrameMkLst>
            <pc:docMk/>
            <pc:sldMk cId="1169930804" sldId="273"/>
            <ac:graphicFrameMk id="6" creationId="{C062A1BC-6630-4B2A-9929-8780DBCEC3DB}"/>
          </ac:graphicFrameMkLst>
        </pc:graphicFrameChg>
        <pc:graphicFrameChg chg="del mod">
          <ac:chgData name="Sweta Joshi" userId="cdb9d66387b58c3f" providerId="LiveId" clId="{C85E9A0C-F322-44EB-8E70-8F3AE4C6E59D}" dt="2023-04-06T20:51:13.128" v="8" actId="478"/>
          <ac:graphicFrameMkLst>
            <pc:docMk/>
            <pc:sldMk cId="1169930804" sldId="273"/>
            <ac:graphicFrameMk id="9" creationId="{DCCB6637-D8E6-4BF1-9EF6-E5654DE57B60}"/>
          </ac:graphicFrameMkLst>
        </pc:graphicFrameChg>
        <pc:picChg chg="add del mod">
          <ac:chgData name="Sweta Joshi" userId="cdb9d66387b58c3f" providerId="LiveId" clId="{C85E9A0C-F322-44EB-8E70-8F3AE4C6E59D}" dt="2023-04-06T20:56:15.951" v="16" actId="478"/>
          <ac:picMkLst>
            <pc:docMk/>
            <pc:sldMk cId="1169930804" sldId="273"/>
            <ac:picMk id="5" creationId="{653E0E73-86A9-9879-AF42-CC641A236B65}"/>
          </ac:picMkLst>
        </pc:picChg>
        <pc:picChg chg="add mod">
          <ac:chgData name="Sweta Joshi" userId="cdb9d66387b58c3f" providerId="LiveId" clId="{C85E9A0C-F322-44EB-8E70-8F3AE4C6E59D}" dt="2023-04-06T20:56:32.987" v="20" actId="1076"/>
          <ac:picMkLst>
            <pc:docMk/>
            <pc:sldMk cId="1169930804" sldId="273"/>
            <ac:picMk id="11" creationId="{1C1B5873-50EE-85B5-1705-BD2AC338D0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4/6/2023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49" y="2173288"/>
            <a:ext cx="5470677" cy="3030890"/>
          </a:xfrm>
        </p:spPr>
        <p:txBody>
          <a:bodyPr/>
          <a:lstStyle/>
          <a:p>
            <a:r>
              <a:rPr lang="en-US" dirty="0"/>
              <a:t>Rental property data-</a:t>
            </a:r>
            <a:r>
              <a:rPr lang="en-US" dirty="0" err="1"/>
              <a:t>analysys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305660" cy="924207"/>
          </a:xfrm>
        </p:spPr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Alt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34914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Average rent by suite type</a:t>
            </a:r>
            <a:br>
              <a:rPr lang="en-US" sz="1800" dirty="0"/>
            </a:br>
            <a:r>
              <a:rPr lang="en-US" sz="1800" dirty="0"/>
              <a:t>(Canadian provinces)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C1B5873-50EE-85B5-1705-BD2AC338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167</TotalTime>
  <Words>781</Words>
  <Application>Microsoft Office PowerPoint</Application>
  <PresentationFormat>Widescreen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Rental property data-analysys</vt:lpstr>
      <vt:lpstr>Presentation title Alt</vt:lpstr>
      <vt:lpstr>Section divider</vt:lpstr>
      <vt:lpstr>Content  </vt:lpstr>
      <vt:lpstr>Content 02 </vt:lpstr>
      <vt:lpstr>Comparison 01</vt:lpstr>
      <vt:lpstr>Comparison 02</vt:lpstr>
      <vt:lpstr>Average rent by suite type (Canadian provinces)</vt:lpstr>
      <vt:lpstr>Table</vt:lpstr>
      <vt:lpstr>team</vt:lpstr>
      <vt:lpstr>Thank you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property data-analysys</dc:title>
  <dc:creator>Sweta Joshi</dc:creator>
  <cp:lastModifiedBy>Sweta Joshi</cp:lastModifiedBy>
  <cp:revision>1</cp:revision>
  <dcterms:created xsi:type="dcterms:W3CDTF">2023-04-06T18:15:13Z</dcterms:created>
  <dcterms:modified xsi:type="dcterms:W3CDTF">2023-04-06T21:02:28Z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